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3"/>
                <c:pt idx="0">
                  <c:v>asia</c:v>
                </c:pt>
                <c:pt idx="1">
                  <c:v>africa</c:v>
                </c:pt>
                <c:pt idx="2">
                  <c:v>europa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205</c:v>
                </c:pt>
                <c:pt idx="1">
                  <c:v>190</c:v>
                </c:pt>
                <c:pt idx="2">
                  <c:v>270</c:v>
                </c:pt>
                <c:pt idx="3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9B-438A-BFE2-3E55E1D47CC2}"/>
            </c:ext>
          </c:extLst>
        </c:ser>
        <c:ser>
          <c:idx val="2"/>
          <c:order val="1"/>
          <c:tx>
            <c:strRef>
              <c:f>Hoja1!$D$1</c:f>
              <c:strCache>
                <c:ptCount val="1"/>
                <c:pt idx="0">
                  <c:v>2003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3"/>
                <c:pt idx="0">
                  <c:v>asia</c:v>
                </c:pt>
                <c:pt idx="1">
                  <c:v>africa</c:v>
                </c:pt>
                <c:pt idx="2">
                  <c:v>europa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233</c:v>
                </c:pt>
                <c:pt idx="1">
                  <c:v>220</c:v>
                </c:pt>
                <c:pt idx="2">
                  <c:v>296</c:v>
                </c:pt>
                <c:pt idx="3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9B-438A-BFE2-3E55E1D47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0529664"/>
        <c:axId val="80551936"/>
        <c:axId val="0"/>
      </c:bar3DChart>
      <c:catAx>
        <c:axId val="805296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0551936"/>
        <c:crosses val="autoZero"/>
        <c:auto val="1"/>
        <c:lblAlgn val="ctr"/>
        <c:lblOffset val="100"/>
        <c:noMultiLvlLbl val="0"/>
      </c:catAx>
      <c:valAx>
        <c:axId val="805519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05296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C483C-4589-425A-892B-EF25B3613EF7}" type="doc">
      <dgm:prSet loTypeId="urn:microsoft.com/office/officeart/2005/8/layout/radial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PE"/>
        </a:p>
      </dgm:t>
    </dgm:pt>
    <dgm:pt modelId="{4D89FAC1-2F8B-4875-B5CF-B820F2F0DF49}">
      <dgm:prSet phldrT="[Texto]"/>
      <dgm:spPr/>
      <dgm:t>
        <a:bodyPr/>
        <a:lstStyle/>
        <a:p>
          <a:pPr algn="ctr"/>
          <a:r>
            <a:rPr lang="es-PE" dirty="0" smtClean="0"/>
            <a:t>CURSOS</a:t>
          </a:r>
          <a:endParaRPr lang="es-PE" dirty="0"/>
        </a:p>
      </dgm:t>
    </dgm:pt>
    <dgm:pt modelId="{A7F89101-472A-4820-8BEA-F1AE29CC2165}" type="parTrans" cxnId="{E6F506F2-4AAA-4E98-8A92-31B2A56CEB7C}">
      <dgm:prSet/>
      <dgm:spPr/>
      <dgm:t>
        <a:bodyPr/>
        <a:lstStyle/>
        <a:p>
          <a:pPr algn="ctr"/>
          <a:endParaRPr lang="es-PE"/>
        </a:p>
      </dgm:t>
    </dgm:pt>
    <dgm:pt modelId="{B0DF849B-1F4E-4B22-8EEE-14DA112C47B3}" type="sibTrans" cxnId="{E6F506F2-4AAA-4E98-8A92-31B2A56CEB7C}">
      <dgm:prSet/>
      <dgm:spPr/>
      <dgm:t>
        <a:bodyPr/>
        <a:lstStyle/>
        <a:p>
          <a:pPr algn="ctr"/>
          <a:endParaRPr lang="es-PE"/>
        </a:p>
      </dgm:t>
    </dgm:pt>
    <dgm:pt modelId="{4046D363-8B82-4017-A696-565861CFF487}">
      <dgm:prSet phldrT="[Texto]"/>
      <dgm:spPr/>
      <dgm:t>
        <a:bodyPr/>
        <a:lstStyle/>
        <a:p>
          <a:pPr algn="ctr"/>
          <a:r>
            <a:rPr lang="es-PE" dirty="0" smtClean="0"/>
            <a:t>PINTURA</a:t>
          </a:r>
          <a:endParaRPr lang="es-PE" dirty="0"/>
        </a:p>
      </dgm:t>
    </dgm:pt>
    <dgm:pt modelId="{73AF8768-A4B2-4DC7-A01C-1C0D54C1B2CF}" type="parTrans" cxnId="{9CABB27F-2D78-4CF7-B882-010DF8A33886}">
      <dgm:prSet/>
      <dgm:spPr/>
      <dgm:t>
        <a:bodyPr/>
        <a:lstStyle/>
        <a:p>
          <a:pPr algn="ctr"/>
          <a:endParaRPr lang="es-PE"/>
        </a:p>
      </dgm:t>
    </dgm:pt>
    <dgm:pt modelId="{C8BDC889-8FE8-499D-A95D-1CD37696824C}" type="sibTrans" cxnId="{9CABB27F-2D78-4CF7-B882-010DF8A33886}">
      <dgm:prSet/>
      <dgm:spPr/>
      <dgm:t>
        <a:bodyPr/>
        <a:lstStyle/>
        <a:p>
          <a:pPr algn="ctr"/>
          <a:endParaRPr lang="es-PE"/>
        </a:p>
      </dgm:t>
    </dgm:pt>
    <dgm:pt modelId="{69009AC3-43B7-484B-9658-E96E05DA788A}">
      <dgm:prSet phldrT="[Texto]"/>
      <dgm:spPr/>
      <dgm:t>
        <a:bodyPr/>
        <a:lstStyle/>
        <a:p>
          <a:pPr algn="ctr"/>
          <a:r>
            <a:rPr lang="es-PE" dirty="0" smtClean="0"/>
            <a:t>FUTBOL</a:t>
          </a:r>
          <a:endParaRPr lang="es-PE" dirty="0"/>
        </a:p>
      </dgm:t>
    </dgm:pt>
    <dgm:pt modelId="{27385B2F-AB68-43F4-A347-F8A6113880B6}" type="parTrans" cxnId="{95713F93-70E5-4304-ACB6-84E47E06ACC2}">
      <dgm:prSet/>
      <dgm:spPr/>
      <dgm:t>
        <a:bodyPr/>
        <a:lstStyle/>
        <a:p>
          <a:pPr algn="ctr"/>
          <a:endParaRPr lang="es-PE"/>
        </a:p>
      </dgm:t>
    </dgm:pt>
    <dgm:pt modelId="{DDCB194C-8FD9-4059-B274-93EDD6B62328}" type="sibTrans" cxnId="{95713F93-70E5-4304-ACB6-84E47E06ACC2}">
      <dgm:prSet/>
      <dgm:spPr/>
      <dgm:t>
        <a:bodyPr/>
        <a:lstStyle/>
        <a:p>
          <a:pPr algn="ctr"/>
          <a:endParaRPr lang="es-PE"/>
        </a:p>
      </dgm:t>
    </dgm:pt>
    <dgm:pt modelId="{647B4B0B-5F24-4047-B3D8-1427A8974453}">
      <dgm:prSet phldrT="[Texto]"/>
      <dgm:spPr/>
      <dgm:t>
        <a:bodyPr/>
        <a:lstStyle/>
        <a:p>
          <a:pPr algn="ctr"/>
          <a:r>
            <a:rPr lang="es-PE" dirty="0" smtClean="0"/>
            <a:t>INGLES</a:t>
          </a:r>
          <a:endParaRPr lang="es-PE" dirty="0"/>
        </a:p>
      </dgm:t>
    </dgm:pt>
    <dgm:pt modelId="{0DED6258-083B-49F7-9E08-298B67167F3D}" type="parTrans" cxnId="{42D29F8B-F569-48CA-9BF7-FF92CA119A31}">
      <dgm:prSet/>
      <dgm:spPr/>
      <dgm:t>
        <a:bodyPr/>
        <a:lstStyle/>
        <a:p>
          <a:pPr algn="ctr"/>
          <a:endParaRPr lang="es-PE"/>
        </a:p>
      </dgm:t>
    </dgm:pt>
    <dgm:pt modelId="{29171C91-DB50-4420-82C0-2926182FEE63}" type="sibTrans" cxnId="{42D29F8B-F569-48CA-9BF7-FF92CA119A31}">
      <dgm:prSet/>
      <dgm:spPr/>
      <dgm:t>
        <a:bodyPr/>
        <a:lstStyle/>
        <a:p>
          <a:pPr algn="ctr"/>
          <a:endParaRPr lang="es-PE"/>
        </a:p>
      </dgm:t>
    </dgm:pt>
    <dgm:pt modelId="{4E13F42F-B7E8-4B00-BA03-AC55872394C2}">
      <dgm:prSet phldrT="[Texto]"/>
      <dgm:spPr/>
      <dgm:t>
        <a:bodyPr/>
        <a:lstStyle/>
        <a:p>
          <a:pPr algn="ctr"/>
          <a:r>
            <a:rPr lang="es-PE" dirty="0" smtClean="0"/>
            <a:t>TENNIS</a:t>
          </a:r>
          <a:endParaRPr lang="es-PE" dirty="0"/>
        </a:p>
      </dgm:t>
    </dgm:pt>
    <dgm:pt modelId="{4FD73445-1A0E-4D6F-917F-E2359A4D9CC0}" type="parTrans" cxnId="{A7271949-3CC9-4D12-A6B6-551BACCBC71A}">
      <dgm:prSet/>
      <dgm:spPr/>
      <dgm:t>
        <a:bodyPr/>
        <a:lstStyle/>
        <a:p>
          <a:pPr algn="ctr"/>
          <a:endParaRPr lang="es-PE"/>
        </a:p>
      </dgm:t>
    </dgm:pt>
    <dgm:pt modelId="{98EDA50B-DB0F-45FD-ACD3-E07B0210CD8D}" type="sibTrans" cxnId="{A7271949-3CC9-4D12-A6B6-551BACCBC71A}">
      <dgm:prSet/>
      <dgm:spPr/>
      <dgm:t>
        <a:bodyPr/>
        <a:lstStyle/>
        <a:p>
          <a:pPr algn="ctr"/>
          <a:endParaRPr lang="es-PE"/>
        </a:p>
      </dgm:t>
    </dgm:pt>
    <dgm:pt modelId="{0FD9E7A3-3BF0-4D6D-A6D8-8E55C39FDC82}">
      <dgm:prSet/>
      <dgm:spPr/>
      <dgm:t>
        <a:bodyPr/>
        <a:lstStyle/>
        <a:p>
          <a:pPr algn="ctr"/>
          <a:r>
            <a:rPr lang="es-PE" dirty="0" smtClean="0"/>
            <a:t>MUSICA</a:t>
          </a:r>
          <a:endParaRPr lang="es-PE" dirty="0"/>
        </a:p>
      </dgm:t>
    </dgm:pt>
    <dgm:pt modelId="{CAD7AA24-61AD-4899-995A-BA0A8C1FEA3B}" type="parTrans" cxnId="{C1290560-5063-4889-8DFA-975882CA37EC}">
      <dgm:prSet/>
      <dgm:spPr/>
      <dgm:t>
        <a:bodyPr/>
        <a:lstStyle/>
        <a:p>
          <a:pPr algn="ctr"/>
          <a:endParaRPr lang="es-PE"/>
        </a:p>
      </dgm:t>
    </dgm:pt>
    <dgm:pt modelId="{3D9C8380-07CF-4B1F-B2D8-AAD5D566FB0C}" type="sibTrans" cxnId="{C1290560-5063-4889-8DFA-975882CA37EC}">
      <dgm:prSet/>
      <dgm:spPr/>
      <dgm:t>
        <a:bodyPr/>
        <a:lstStyle/>
        <a:p>
          <a:pPr algn="ctr"/>
          <a:endParaRPr lang="es-PE"/>
        </a:p>
      </dgm:t>
    </dgm:pt>
    <dgm:pt modelId="{24D04E8C-92FB-475A-8F4A-A7BE3C8035E1}" type="pres">
      <dgm:prSet presAssocID="{FB4C483C-4589-425A-892B-EF25B3613EF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E22B8C9-D34E-4C9F-8668-700D04C989ED}" type="pres">
      <dgm:prSet presAssocID="{4D89FAC1-2F8B-4875-B5CF-B820F2F0DF49}" presName="centerShape" presStyleLbl="node0" presStyleIdx="0" presStyleCnt="1"/>
      <dgm:spPr/>
      <dgm:t>
        <a:bodyPr/>
        <a:lstStyle/>
        <a:p>
          <a:endParaRPr lang="es-ES"/>
        </a:p>
      </dgm:t>
    </dgm:pt>
    <dgm:pt modelId="{85490D37-F9B3-43B4-B853-97C52A5BADBE}" type="pres">
      <dgm:prSet presAssocID="{73AF8768-A4B2-4DC7-A01C-1C0D54C1B2CF}" presName="Name9" presStyleLbl="parChTrans1D2" presStyleIdx="0" presStyleCnt="5"/>
      <dgm:spPr/>
      <dgm:t>
        <a:bodyPr/>
        <a:lstStyle/>
        <a:p>
          <a:endParaRPr lang="es-ES"/>
        </a:p>
      </dgm:t>
    </dgm:pt>
    <dgm:pt modelId="{E25DE63A-5355-49A7-A3A8-B5D34F06E35E}" type="pres">
      <dgm:prSet presAssocID="{73AF8768-A4B2-4DC7-A01C-1C0D54C1B2CF}" presName="connTx" presStyleLbl="parChTrans1D2" presStyleIdx="0" presStyleCnt="5"/>
      <dgm:spPr/>
      <dgm:t>
        <a:bodyPr/>
        <a:lstStyle/>
        <a:p>
          <a:endParaRPr lang="es-ES"/>
        </a:p>
      </dgm:t>
    </dgm:pt>
    <dgm:pt modelId="{A6F12C35-65B4-42C1-8959-DC41A9355E65}" type="pres">
      <dgm:prSet presAssocID="{4046D363-8B82-4017-A696-565861CFF48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2264F68-2AB2-44AF-A22F-36A4EEA2A41D}" type="pres">
      <dgm:prSet presAssocID="{CAD7AA24-61AD-4899-995A-BA0A8C1FEA3B}" presName="Name9" presStyleLbl="parChTrans1D2" presStyleIdx="1" presStyleCnt="5"/>
      <dgm:spPr/>
      <dgm:t>
        <a:bodyPr/>
        <a:lstStyle/>
        <a:p>
          <a:endParaRPr lang="es-ES"/>
        </a:p>
      </dgm:t>
    </dgm:pt>
    <dgm:pt modelId="{0B40E61B-DA3E-4576-A37C-832B67341268}" type="pres">
      <dgm:prSet presAssocID="{CAD7AA24-61AD-4899-995A-BA0A8C1FEA3B}" presName="connTx" presStyleLbl="parChTrans1D2" presStyleIdx="1" presStyleCnt="5"/>
      <dgm:spPr/>
      <dgm:t>
        <a:bodyPr/>
        <a:lstStyle/>
        <a:p>
          <a:endParaRPr lang="es-ES"/>
        </a:p>
      </dgm:t>
    </dgm:pt>
    <dgm:pt modelId="{858030CC-270B-4FC1-BCE1-A10DACF6A3C2}" type="pres">
      <dgm:prSet presAssocID="{0FD9E7A3-3BF0-4D6D-A6D8-8E55C39FDC82}" presName="node" presStyleLbl="node1" presStyleIdx="1" presStyleCnt="5" custRadScaleRad="98141" custRadScaleInc="131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C112183-FEFE-48AC-AD30-76906E406F60}" type="pres">
      <dgm:prSet presAssocID="{27385B2F-AB68-43F4-A347-F8A6113880B6}" presName="Name9" presStyleLbl="parChTrans1D2" presStyleIdx="2" presStyleCnt="5"/>
      <dgm:spPr/>
      <dgm:t>
        <a:bodyPr/>
        <a:lstStyle/>
        <a:p>
          <a:endParaRPr lang="es-ES"/>
        </a:p>
      </dgm:t>
    </dgm:pt>
    <dgm:pt modelId="{A871A8E6-436D-48CA-89AA-9788C2A76496}" type="pres">
      <dgm:prSet presAssocID="{27385B2F-AB68-43F4-A347-F8A6113880B6}" presName="connTx" presStyleLbl="parChTrans1D2" presStyleIdx="2" presStyleCnt="5"/>
      <dgm:spPr/>
      <dgm:t>
        <a:bodyPr/>
        <a:lstStyle/>
        <a:p>
          <a:endParaRPr lang="es-ES"/>
        </a:p>
      </dgm:t>
    </dgm:pt>
    <dgm:pt modelId="{9CBE0B2A-C411-4F3E-95EA-CC2BAB3FF84B}" type="pres">
      <dgm:prSet presAssocID="{69009AC3-43B7-484B-9658-E96E05DA788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9704FA0-DC63-4E35-9382-91EA806646E5}" type="pres">
      <dgm:prSet presAssocID="{0DED6258-083B-49F7-9E08-298B67167F3D}" presName="Name9" presStyleLbl="parChTrans1D2" presStyleIdx="3" presStyleCnt="5"/>
      <dgm:spPr/>
      <dgm:t>
        <a:bodyPr/>
        <a:lstStyle/>
        <a:p>
          <a:endParaRPr lang="es-ES"/>
        </a:p>
      </dgm:t>
    </dgm:pt>
    <dgm:pt modelId="{91CE17D9-BA1E-46B7-B0D5-13EE87913B9A}" type="pres">
      <dgm:prSet presAssocID="{0DED6258-083B-49F7-9E08-298B67167F3D}" presName="connTx" presStyleLbl="parChTrans1D2" presStyleIdx="3" presStyleCnt="5"/>
      <dgm:spPr/>
      <dgm:t>
        <a:bodyPr/>
        <a:lstStyle/>
        <a:p>
          <a:endParaRPr lang="es-ES"/>
        </a:p>
      </dgm:t>
    </dgm:pt>
    <dgm:pt modelId="{09186ADE-2DC3-4F11-9B30-C595449CC5A8}" type="pres">
      <dgm:prSet presAssocID="{647B4B0B-5F24-4047-B3D8-1427A897445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8030CFC-15AE-4AF7-A4A5-676213A4EDFD}" type="pres">
      <dgm:prSet presAssocID="{4FD73445-1A0E-4D6F-917F-E2359A4D9CC0}" presName="Name9" presStyleLbl="parChTrans1D2" presStyleIdx="4" presStyleCnt="5"/>
      <dgm:spPr/>
      <dgm:t>
        <a:bodyPr/>
        <a:lstStyle/>
        <a:p>
          <a:endParaRPr lang="es-ES"/>
        </a:p>
      </dgm:t>
    </dgm:pt>
    <dgm:pt modelId="{D6B9CFC9-250A-475A-B7A0-5E1C532AB640}" type="pres">
      <dgm:prSet presAssocID="{4FD73445-1A0E-4D6F-917F-E2359A4D9CC0}" presName="connTx" presStyleLbl="parChTrans1D2" presStyleIdx="4" presStyleCnt="5"/>
      <dgm:spPr/>
      <dgm:t>
        <a:bodyPr/>
        <a:lstStyle/>
        <a:p>
          <a:endParaRPr lang="es-ES"/>
        </a:p>
      </dgm:t>
    </dgm:pt>
    <dgm:pt modelId="{C2CCBC16-93DD-46F4-A93D-724E794D7C7A}" type="pres">
      <dgm:prSet presAssocID="{4E13F42F-B7E8-4B00-BA03-AC55872394C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EC8C7462-1A6B-4981-9DDB-C416618939D2}" type="presOf" srcId="{647B4B0B-5F24-4047-B3D8-1427A8974453}" destId="{09186ADE-2DC3-4F11-9B30-C595449CC5A8}" srcOrd="0" destOrd="0" presId="urn:microsoft.com/office/officeart/2005/8/layout/radial1"/>
    <dgm:cxn modelId="{35A4EA18-153E-48DF-A5BB-0DC16B1BE306}" type="presOf" srcId="{0FD9E7A3-3BF0-4D6D-A6D8-8E55C39FDC82}" destId="{858030CC-270B-4FC1-BCE1-A10DACF6A3C2}" srcOrd="0" destOrd="0" presId="urn:microsoft.com/office/officeart/2005/8/layout/radial1"/>
    <dgm:cxn modelId="{74500CCD-8BE3-4B66-B629-AE08F76FE95B}" type="presOf" srcId="{73AF8768-A4B2-4DC7-A01C-1C0D54C1B2CF}" destId="{85490D37-F9B3-43B4-B853-97C52A5BADBE}" srcOrd="0" destOrd="0" presId="urn:microsoft.com/office/officeart/2005/8/layout/radial1"/>
    <dgm:cxn modelId="{A7271949-3CC9-4D12-A6B6-551BACCBC71A}" srcId="{4D89FAC1-2F8B-4875-B5CF-B820F2F0DF49}" destId="{4E13F42F-B7E8-4B00-BA03-AC55872394C2}" srcOrd="4" destOrd="0" parTransId="{4FD73445-1A0E-4D6F-917F-E2359A4D9CC0}" sibTransId="{98EDA50B-DB0F-45FD-ACD3-E07B0210CD8D}"/>
    <dgm:cxn modelId="{42D29F8B-F569-48CA-9BF7-FF92CA119A31}" srcId="{4D89FAC1-2F8B-4875-B5CF-B820F2F0DF49}" destId="{647B4B0B-5F24-4047-B3D8-1427A8974453}" srcOrd="3" destOrd="0" parTransId="{0DED6258-083B-49F7-9E08-298B67167F3D}" sibTransId="{29171C91-DB50-4420-82C0-2926182FEE63}"/>
    <dgm:cxn modelId="{537D0F71-5C63-406B-979D-2F5D08089B40}" type="presOf" srcId="{FB4C483C-4589-425A-892B-EF25B3613EF7}" destId="{24D04E8C-92FB-475A-8F4A-A7BE3C8035E1}" srcOrd="0" destOrd="0" presId="urn:microsoft.com/office/officeart/2005/8/layout/radial1"/>
    <dgm:cxn modelId="{65371E8B-4471-4A6A-A089-A302B03CC188}" type="presOf" srcId="{CAD7AA24-61AD-4899-995A-BA0A8C1FEA3B}" destId="{0B40E61B-DA3E-4576-A37C-832B67341268}" srcOrd="1" destOrd="0" presId="urn:microsoft.com/office/officeart/2005/8/layout/radial1"/>
    <dgm:cxn modelId="{3C11BEF1-F487-443C-80AB-9027EB4D9E24}" type="presOf" srcId="{CAD7AA24-61AD-4899-995A-BA0A8C1FEA3B}" destId="{22264F68-2AB2-44AF-A22F-36A4EEA2A41D}" srcOrd="0" destOrd="0" presId="urn:microsoft.com/office/officeart/2005/8/layout/radial1"/>
    <dgm:cxn modelId="{95713F93-70E5-4304-ACB6-84E47E06ACC2}" srcId="{4D89FAC1-2F8B-4875-B5CF-B820F2F0DF49}" destId="{69009AC3-43B7-484B-9658-E96E05DA788A}" srcOrd="2" destOrd="0" parTransId="{27385B2F-AB68-43F4-A347-F8A6113880B6}" sibTransId="{DDCB194C-8FD9-4059-B274-93EDD6B62328}"/>
    <dgm:cxn modelId="{9DB8E6DB-99CE-4AD2-8407-8F74BF05CFD0}" type="presOf" srcId="{0DED6258-083B-49F7-9E08-298B67167F3D}" destId="{C9704FA0-DC63-4E35-9382-91EA806646E5}" srcOrd="0" destOrd="0" presId="urn:microsoft.com/office/officeart/2005/8/layout/radial1"/>
    <dgm:cxn modelId="{E6F506F2-4AAA-4E98-8A92-31B2A56CEB7C}" srcId="{FB4C483C-4589-425A-892B-EF25B3613EF7}" destId="{4D89FAC1-2F8B-4875-B5CF-B820F2F0DF49}" srcOrd="0" destOrd="0" parTransId="{A7F89101-472A-4820-8BEA-F1AE29CC2165}" sibTransId="{B0DF849B-1F4E-4B22-8EEE-14DA112C47B3}"/>
    <dgm:cxn modelId="{2B1486A6-B3B0-4A26-9B9A-97525A55AEB1}" type="presOf" srcId="{4FD73445-1A0E-4D6F-917F-E2359A4D9CC0}" destId="{78030CFC-15AE-4AF7-A4A5-676213A4EDFD}" srcOrd="0" destOrd="0" presId="urn:microsoft.com/office/officeart/2005/8/layout/radial1"/>
    <dgm:cxn modelId="{9CABB27F-2D78-4CF7-B882-010DF8A33886}" srcId="{4D89FAC1-2F8B-4875-B5CF-B820F2F0DF49}" destId="{4046D363-8B82-4017-A696-565861CFF487}" srcOrd="0" destOrd="0" parTransId="{73AF8768-A4B2-4DC7-A01C-1C0D54C1B2CF}" sibTransId="{C8BDC889-8FE8-499D-A95D-1CD37696824C}"/>
    <dgm:cxn modelId="{119C155E-1FDF-4D03-8E41-0A3FE78AFC59}" type="presOf" srcId="{4E13F42F-B7E8-4B00-BA03-AC55872394C2}" destId="{C2CCBC16-93DD-46F4-A93D-724E794D7C7A}" srcOrd="0" destOrd="0" presId="urn:microsoft.com/office/officeart/2005/8/layout/radial1"/>
    <dgm:cxn modelId="{E380567D-F9E6-4655-9B51-CB61398F48DF}" type="presOf" srcId="{4046D363-8B82-4017-A696-565861CFF487}" destId="{A6F12C35-65B4-42C1-8959-DC41A9355E65}" srcOrd="0" destOrd="0" presId="urn:microsoft.com/office/officeart/2005/8/layout/radial1"/>
    <dgm:cxn modelId="{DB806101-E8F4-4D8E-B9C5-8B63A4515473}" type="presOf" srcId="{4D89FAC1-2F8B-4875-B5CF-B820F2F0DF49}" destId="{FE22B8C9-D34E-4C9F-8668-700D04C989ED}" srcOrd="0" destOrd="0" presId="urn:microsoft.com/office/officeart/2005/8/layout/radial1"/>
    <dgm:cxn modelId="{DC65E654-B37C-45C8-9CEE-A73DCA621E7D}" type="presOf" srcId="{27385B2F-AB68-43F4-A347-F8A6113880B6}" destId="{A871A8E6-436D-48CA-89AA-9788C2A76496}" srcOrd="1" destOrd="0" presId="urn:microsoft.com/office/officeart/2005/8/layout/radial1"/>
    <dgm:cxn modelId="{D7E736D0-EDFC-4281-92DC-62297DF95D66}" type="presOf" srcId="{0DED6258-083B-49F7-9E08-298B67167F3D}" destId="{91CE17D9-BA1E-46B7-B0D5-13EE87913B9A}" srcOrd="1" destOrd="0" presId="urn:microsoft.com/office/officeart/2005/8/layout/radial1"/>
    <dgm:cxn modelId="{484E7E7A-F42A-44FD-B9D7-D141CA9168D7}" type="presOf" srcId="{27385B2F-AB68-43F4-A347-F8A6113880B6}" destId="{EC112183-FEFE-48AC-AD30-76906E406F60}" srcOrd="0" destOrd="0" presId="urn:microsoft.com/office/officeart/2005/8/layout/radial1"/>
    <dgm:cxn modelId="{A67129DC-D1D6-4890-B359-7D6F3F6973A7}" type="presOf" srcId="{4FD73445-1A0E-4D6F-917F-E2359A4D9CC0}" destId="{D6B9CFC9-250A-475A-B7A0-5E1C532AB640}" srcOrd="1" destOrd="0" presId="urn:microsoft.com/office/officeart/2005/8/layout/radial1"/>
    <dgm:cxn modelId="{A50CBA06-7D79-4E0F-9EB3-DDE7847E812C}" type="presOf" srcId="{73AF8768-A4B2-4DC7-A01C-1C0D54C1B2CF}" destId="{E25DE63A-5355-49A7-A3A8-B5D34F06E35E}" srcOrd="1" destOrd="0" presId="urn:microsoft.com/office/officeart/2005/8/layout/radial1"/>
    <dgm:cxn modelId="{C1290560-5063-4889-8DFA-975882CA37EC}" srcId="{4D89FAC1-2F8B-4875-B5CF-B820F2F0DF49}" destId="{0FD9E7A3-3BF0-4D6D-A6D8-8E55C39FDC82}" srcOrd="1" destOrd="0" parTransId="{CAD7AA24-61AD-4899-995A-BA0A8C1FEA3B}" sibTransId="{3D9C8380-07CF-4B1F-B2D8-AAD5D566FB0C}"/>
    <dgm:cxn modelId="{E1C7706D-A6A7-4759-A19A-E0BE3E357C09}" type="presOf" srcId="{69009AC3-43B7-484B-9658-E96E05DA788A}" destId="{9CBE0B2A-C411-4F3E-95EA-CC2BAB3FF84B}" srcOrd="0" destOrd="0" presId="urn:microsoft.com/office/officeart/2005/8/layout/radial1"/>
    <dgm:cxn modelId="{DDD2F558-6DD5-431D-8DBB-0D0DD6C0210F}" type="presParOf" srcId="{24D04E8C-92FB-475A-8F4A-A7BE3C8035E1}" destId="{FE22B8C9-D34E-4C9F-8668-700D04C989ED}" srcOrd="0" destOrd="0" presId="urn:microsoft.com/office/officeart/2005/8/layout/radial1"/>
    <dgm:cxn modelId="{F6420067-EE62-4B94-B8B6-0713DD11146E}" type="presParOf" srcId="{24D04E8C-92FB-475A-8F4A-A7BE3C8035E1}" destId="{85490D37-F9B3-43B4-B853-97C52A5BADBE}" srcOrd="1" destOrd="0" presId="urn:microsoft.com/office/officeart/2005/8/layout/radial1"/>
    <dgm:cxn modelId="{F3C14C15-21C5-478D-948E-B808CE0AC620}" type="presParOf" srcId="{85490D37-F9B3-43B4-B853-97C52A5BADBE}" destId="{E25DE63A-5355-49A7-A3A8-B5D34F06E35E}" srcOrd="0" destOrd="0" presId="urn:microsoft.com/office/officeart/2005/8/layout/radial1"/>
    <dgm:cxn modelId="{C3FCE627-1DAD-428A-9021-766C5733775C}" type="presParOf" srcId="{24D04E8C-92FB-475A-8F4A-A7BE3C8035E1}" destId="{A6F12C35-65B4-42C1-8959-DC41A9355E65}" srcOrd="2" destOrd="0" presId="urn:microsoft.com/office/officeart/2005/8/layout/radial1"/>
    <dgm:cxn modelId="{FD311FD5-DA4B-4AD7-9247-35E74FA343AB}" type="presParOf" srcId="{24D04E8C-92FB-475A-8F4A-A7BE3C8035E1}" destId="{22264F68-2AB2-44AF-A22F-36A4EEA2A41D}" srcOrd="3" destOrd="0" presId="urn:microsoft.com/office/officeart/2005/8/layout/radial1"/>
    <dgm:cxn modelId="{ACBC05E6-B646-48D2-8ADE-1556BB454D1D}" type="presParOf" srcId="{22264F68-2AB2-44AF-A22F-36A4EEA2A41D}" destId="{0B40E61B-DA3E-4576-A37C-832B67341268}" srcOrd="0" destOrd="0" presId="urn:microsoft.com/office/officeart/2005/8/layout/radial1"/>
    <dgm:cxn modelId="{95C47C6C-79BD-4453-9DED-E1EE250082E7}" type="presParOf" srcId="{24D04E8C-92FB-475A-8F4A-A7BE3C8035E1}" destId="{858030CC-270B-4FC1-BCE1-A10DACF6A3C2}" srcOrd="4" destOrd="0" presId="urn:microsoft.com/office/officeart/2005/8/layout/radial1"/>
    <dgm:cxn modelId="{03854739-79BA-4D6B-87FC-6BBE34798FC6}" type="presParOf" srcId="{24D04E8C-92FB-475A-8F4A-A7BE3C8035E1}" destId="{EC112183-FEFE-48AC-AD30-76906E406F60}" srcOrd="5" destOrd="0" presId="urn:microsoft.com/office/officeart/2005/8/layout/radial1"/>
    <dgm:cxn modelId="{01FE63AD-6FEE-485D-BCB3-3153C4CF06A1}" type="presParOf" srcId="{EC112183-FEFE-48AC-AD30-76906E406F60}" destId="{A871A8E6-436D-48CA-89AA-9788C2A76496}" srcOrd="0" destOrd="0" presId="urn:microsoft.com/office/officeart/2005/8/layout/radial1"/>
    <dgm:cxn modelId="{8A5A7DBB-3D44-46AA-880E-01C0EADC7C3A}" type="presParOf" srcId="{24D04E8C-92FB-475A-8F4A-A7BE3C8035E1}" destId="{9CBE0B2A-C411-4F3E-95EA-CC2BAB3FF84B}" srcOrd="6" destOrd="0" presId="urn:microsoft.com/office/officeart/2005/8/layout/radial1"/>
    <dgm:cxn modelId="{667F4B20-3B7B-42A9-BADF-9B94DCD36A30}" type="presParOf" srcId="{24D04E8C-92FB-475A-8F4A-A7BE3C8035E1}" destId="{C9704FA0-DC63-4E35-9382-91EA806646E5}" srcOrd="7" destOrd="0" presId="urn:microsoft.com/office/officeart/2005/8/layout/radial1"/>
    <dgm:cxn modelId="{D74E97FE-8A36-47C8-9ED5-A060953DF7D5}" type="presParOf" srcId="{C9704FA0-DC63-4E35-9382-91EA806646E5}" destId="{91CE17D9-BA1E-46B7-B0D5-13EE87913B9A}" srcOrd="0" destOrd="0" presId="urn:microsoft.com/office/officeart/2005/8/layout/radial1"/>
    <dgm:cxn modelId="{DCC93457-EC91-4861-8E0F-215C49102D19}" type="presParOf" srcId="{24D04E8C-92FB-475A-8F4A-A7BE3C8035E1}" destId="{09186ADE-2DC3-4F11-9B30-C595449CC5A8}" srcOrd="8" destOrd="0" presId="urn:microsoft.com/office/officeart/2005/8/layout/radial1"/>
    <dgm:cxn modelId="{00C15C18-F5E8-4D7C-AC30-98CD8E7F01C4}" type="presParOf" srcId="{24D04E8C-92FB-475A-8F4A-A7BE3C8035E1}" destId="{78030CFC-15AE-4AF7-A4A5-676213A4EDFD}" srcOrd="9" destOrd="0" presId="urn:microsoft.com/office/officeart/2005/8/layout/radial1"/>
    <dgm:cxn modelId="{C0C409AC-E80E-4BAF-A53F-337379F6B05B}" type="presParOf" srcId="{78030CFC-15AE-4AF7-A4A5-676213A4EDFD}" destId="{D6B9CFC9-250A-475A-B7A0-5E1C532AB640}" srcOrd="0" destOrd="0" presId="urn:microsoft.com/office/officeart/2005/8/layout/radial1"/>
    <dgm:cxn modelId="{A1595077-423E-4C00-A031-0BA00EC6903A}" type="presParOf" srcId="{24D04E8C-92FB-475A-8F4A-A7BE3C8035E1}" destId="{C2CCBC16-93DD-46F4-A93D-724E794D7C7A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2B8C9-D34E-4C9F-8668-700D04C989ED}">
      <dsp:nvSpPr>
        <dsp:cNvPr id="0" name=""/>
        <dsp:cNvSpPr/>
      </dsp:nvSpPr>
      <dsp:spPr>
        <a:xfrm>
          <a:off x="2797866" y="2222238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700" kern="1200" dirty="0" smtClean="0"/>
            <a:t>CURSOS</a:t>
          </a:r>
          <a:endParaRPr lang="es-PE" sz="2700" kern="1200" dirty="0"/>
        </a:p>
      </dsp:txBody>
      <dsp:txXfrm>
        <a:off x="3045499" y="2469871"/>
        <a:ext cx="1195676" cy="1195676"/>
      </dsp:txXfrm>
    </dsp:sp>
    <dsp:sp modelId="{85490D37-F9B3-43B4-B853-97C52A5BADBE}">
      <dsp:nvSpPr>
        <dsp:cNvPr id="0" name=""/>
        <dsp:cNvSpPr/>
      </dsp:nvSpPr>
      <dsp:spPr>
        <a:xfrm rot="16200000">
          <a:off x="3388243" y="1946258"/>
          <a:ext cx="510189" cy="41770"/>
        </a:xfrm>
        <a:custGeom>
          <a:avLst/>
          <a:gdLst/>
          <a:ahLst/>
          <a:cxnLst/>
          <a:rect l="0" t="0" r="0" b="0"/>
          <a:pathLst>
            <a:path>
              <a:moveTo>
                <a:pt x="0" y="20885"/>
              </a:moveTo>
              <a:lnTo>
                <a:pt x="510189" y="208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3630583" y="1954388"/>
        <a:ext cx="25509" cy="25509"/>
      </dsp:txXfrm>
    </dsp:sp>
    <dsp:sp modelId="{A6F12C35-65B4-42C1-8959-DC41A9355E65}">
      <dsp:nvSpPr>
        <dsp:cNvPr id="0" name=""/>
        <dsp:cNvSpPr/>
      </dsp:nvSpPr>
      <dsp:spPr>
        <a:xfrm>
          <a:off x="2797866" y="21106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500" kern="1200" dirty="0" smtClean="0"/>
            <a:t>PINTURA</a:t>
          </a:r>
          <a:endParaRPr lang="es-PE" sz="2500" kern="1200" dirty="0"/>
        </a:p>
      </dsp:txBody>
      <dsp:txXfrm>
        <a:off x="3045499" y="268739"/>
        <a:ext cx="1195676" cy="1195676"/>
      </dsp:txXfrm>
    </dsp:sp>
    <dsp:sp modelId="{22264F68-2AB2-44AF-A22F-36A4EEA2A41D}">
      <dsp:nvSpPr>
        <dsp:cNvPr id="0" name=""/>
        <dsp:cNvSpPr/>
      </dsp:nvSpPr>
      <dsp:spPr>
        <a:xfrm rot="20548318">
          <a:off x="4438659" y="2721525"/>
          <a:ext cx="469270" cy="41770"/>
        </a:xfrm>
        <a:custGeom>
          <a:avLst/>
          <a:gdLst/>
          <a:ahLst/>
          <a:cxnLst/>
          <a:rect l="0" t="0" r="0" b="0"/>
          <a:pathLst>
            <a:path>
              <a:moveTo>
                <a:pt x="0" y="20885"/>
              </a:moveTo>
              <a:lnTo>
                <a:pt x="469270" y="208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4661562" y="2730679"/>
        <a:ext cx="23463" cy="23463"/>
      </dsp:txXfrm>
    </dsp:sp>
    <dsp:sp modelId="{858030CC-270B-4FC1-BCE1-A10DACF6A3C2}">
      <dsp:nvSpPr>
        <dsp:cNvPr id="0" name=""/>
        <dsp:cNvSpPr/>
      </dsp:nvSpPr>
      <dsp:spPr>
        <a:xfrm>
          <a:off x="4857779" y="1571641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500" kern="1200" dirty="0" smtClean="0"/>
            <a:t>MUSICA</a:t>
          </a:r>
          <a:endParaRPr lang="es-PE" sz="2500" kern="1200" dirty="0"/>
        </a:p>
      </dsp:txBody>
      <dsp:txXfrm>
        <a:off x="5105412" y="1819274"/>
        <a:ext cx="1195676" cy="1195676"/>
      </dsp:txXfrm>
    </dsp:sp>
    <dsp:sp modelId="{EC112183-FEFE-48AC-AD30-76906E406F60}">
      <dsp:nvSpPr>
        <dsp:cNvPr id="0" name=""/>
        <dsp:cNvSpPr/>
      </dsp:nvSpPr>
      <dsp:spPr>
        <a:xfrm rot="3240000">
          <a:off x="4035139" y="3937200"/>
          <a:ext cx="510189" cy="41770"/>
        </a:xfrm>
        <a:custGeom>
          <a:avLst/>
          <a:gdLst/>
          <a:ahLst/>
          <a:cxnLst/>
          <a:rect l="0" t="0" r="0" b="0"/>
          <a:pathLst>
            <a:path>
              <a:moveTo>
                <a:pt x="0" y="20885"/>
              </a:moveTo>
              <a:lnTo>
                <a:pt x="510189" y="208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>
        <a:off x="4277479" y="3945330"/>
        <a:ext cx="25509" cy="25509"/>
      </dsp:txXfrm>
    </dsp:sp>
    <dsp:sp modelId="{9CBE0B2A-C411-4F3E-95EA-CC2BAB3FF84B}">
      <dsp:nvSpPr>
        <dsp:cNvPr id="0" name=""/>
        <dsp:cNvSpPr/>
      </dsp:nvSpPr>
      <dsp:spPr>
        <a:xfrm>
          <a:off x="4091659" y="4002990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500" kern="1200" dirty="0" smtClean="0"/>
            <a:t>FUTBOL</a:t>
          </a:r>
          <a:endParaRPr lang="es-PE" sz="2500" kern="1200" dirty="0"/>
        </a:p>
      </dsp:txBody>
      <dsp:txXfrm>
        <a:off x="4339292" y="4250623"/>
        <a:ext cx="1195676" cy="1195676"/>
      </dsp:txXfrm>
    </dsp:sp>
    <dsp:sp modelId="{C9704FA0-DC63-4E35-9382-91EA806646E5}">
      <dsp:nvSpPr>
        <dsp:cNvPr id="0" name=""/>
        <dsp:cNvSpPr/>
      </dsp:nvSpPr>
      <dsp:spPr>
        <a:xfrm rot="7560000">
          <a:off x="2741347" y="3937200"/>
          <a:ext cx="510189" cy="41770"/>
        </a:xfrm>
        <a:custGeom>
          <a:avLst/>
          <a:gdLst/>
          <a:ahLst/>
          <a:cxnLst/>
          <a:rect l="0" t="0" r="0" b="0"/>
          <a:pathLst>
            <a:path>
              <a:moveTo>
                <a:pt x="0" y="20885"/>
              </a:moveTo>
              <a:lnTo>
                <a:pt x="510189" y="208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 rot="10800000">
        <a:off x="2983687" y="3945330"/>
        <a:ext cx="25509" cy="25509"/>
      </dsp:txXfrm>
    </dsp:sp>
    <dsp:sp modelId="{09186ADE-2DC3-4F11-9B30-C595449CC5A8}">
      <dsp:nvSpPr>
        <dsp:cNvPr id="0" name=""/>
        <dsp:cNvSpPr/>
      </dsp:nvSpPr>
      <dsp:spPr>
        <a:xfrm>
          <a:off x="1504074" y="4002990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500" kern="1200" dirty="0" smtClean="0"/>
            <a:t>INGLES</a:t>
          </a:r>
          <a:endParaRPr lang="es-PE" sz="2500" kern="1200" dirty="0"/>
        </a:p>
      </dsp:txBody>
      <dsp:txXfrm>
        <a:off x="1751707" y="4250623"/>
        <a:ext cx="1195676" cy="1195676"/>
      </dsp:txXfrm>
    </dsp:sp>
    <dsp:sp modelId="{78030CFC-15AE-4AF7-A4A5-676213A4EDFD}">
      <dsp:nvSpPr>
        <dsp:cNvPr id="0" name=""/>
        <dsp:cNvSpPr/>
      </dsp:nvSpPr>
      <dsp:spPr>
        <a:xfrm rot="11880000">
          <a:off x="2341543" y="2706730"/>
          <a:ext cx="510189" cy="41770"/>
        </a:xfrm>
        <a:custGeom>
          <a:avLst/>
          <a:gdLst/>
          <a:ahLst/>
          <a:cxnLst/>
          <a:rect l="0" t="0" r="0" b="0"/>
          <a:pathLst>
            <a:path>
              <a:moveTo>
                <a:pt x="0" y="20885"/>
              </a:moveTo>
              <a:lnTo>
                <a:pt x="510189" y="20885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500" kern="1200"/>
        </a:p>
      </dsp:txBody>
      <dsp:txXfrm rot="10800000">
        <a:off x="2583883" y="2714861"/>
        <a:ext cx="25509" cy="25509"/>
      </dsp:txXfrm>
    </dsp:sp>
    <dsp:sp modelId="{C2CCBC16-93DD-46F4-A93D-724E794D7C7A}">
      <dsp:nvSpPr>
        <dsp:cNvPr id="0" name=""/>
        <dsp:cNvSpPr/>
      </dsp:nvSpPr>
      <dsp:spPr>
        <a:xfrm>
          <a:off x="704466" y="1542051"/>
          <a:ext cx="1690942" cy="169094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500" kern="1200" dirty="0" smtClean="0"/>
            <a:t>TENNIS</a:t>
          </a:r>
          <a:endParaRPr lang="es-PE" sz="2500" kern="1200" dirty="0"/>
        </a:p>
      </dsp:txBody>
      <dsp:txXfrm>
        <a:off x="952099" y="1789684"/>
        <a:ext cx="1195676" cy="1195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0159-56DD-49A4-89E1-2E91E8370C26}" type="datetimeFigureOut">
              <a:rPr lang="es-PE" smtClean="0"/>
              <a:t>19/07/2017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4FFB1-4C09-4ED2-B46D-958BACBA5E5D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CC1D-016F-4B4D-9EE0-3D6B04B5FAC0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F6153-E21C-40C5-94F3-95BF3A764D51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5837E-B2B2-4493-A543-6A42F4DF7F25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E2A6F-FEE9-4058-A926-FD716192A6DC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7F082-3014-4541-BBA8-1B4092F7AF2B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03234-0B88-4C11-9DA9-3281233E023B}" type="datetime1">
              <a:rPr lang="es-PE" smtClean="0"/>
              <a:t>19/07/2017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66EA-2387-4553-9390-B048739F6AC1}" type="datetime1">
              <a:rPr lang="es-PE" smtClean="0"/>
              <a:t>19/07/2017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9AD20-BCE9-457B-936A-07D2DB4DA390}" type="datetime1">
              <a:rPr lang="es-PE" smtClean="0"/>
              <a:t>19/07/2017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F8B49-68C9-471B-80E0-E83F43C8BF54}" type="datetime1">
              <a:rPr lang="es-PE" smtClean="0"/>
              <a:t>19/07/2017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DF3F7-475A-41E8-BC1D-D19FAD764684}" type="datetime1">
              <a:rPr lang="es-PE" smtClean="0"/>
              <a:t>19/07/2017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12B1-1A6F-4E79-BA15-1D3DB830C06F}" type="datetime1">
              <a:rPr lang="es-PE" smtClean="0"/>
              <a:t>19/07/2017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F31B6-C82A-46F9-92ED-C5AF56356FD4}" type="datetime1">
              <a:rPr lang="es-PE" smtClean="0"/>
              <a:t>19/07/2017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 smtClean="0"/>
              <a:t>AVILA MELIZA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B0C1D-7AAF-4DDF-83A6-CACFEB0C2AA3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500042"/>
          <a:ext cx="8001056" cy="59293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00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1570">
                <a:tc>
                  <a:txBody>
                    <a:bodyPr/>
                    <a:lstStyle/>
                    <a:p>
                      <a:r>
                        <a:rPr lang="es-PE" dirty="0" smtClean="0"/>
                        <a:t>Venta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2001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2002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2003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r>
                        <a:rPr lang="es-PE" dirty="0" smtClean="0"/>
                        <a:t>Asia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250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265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233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r>
                        <a:rPr lang="es-PE" dirty="0" err="1" smtClean="0"/>
                        <a:t>Africa</a:t>
                      </a:r>
                      <a:r>
                        <a:rPr lang="es-PE" baseline="0" dirty="0" smtClean="0"/>
                        <a:t>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190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198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220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r>
                        <a:rPr lang="es-PE" dirty="0" smtClean="0"/>
                        <a:t>Europa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270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290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296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4446">
                <a:tc>
                  <a:txBody>
                    <a:bodyPr/>
                    <a:lstStyle/>
                    <a:p>
                      <a:r>
                        <a:rPr lang="es-PE" dirty="0" err="1" smtClean="0"/>
                        <a:t>America</a:t>
                      </a:r>
                      <a:r>
                        <a:rPr lang="es-PE" baseline="0" dirty="0" smtClean="0"/>
                        <a:t> 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230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221</a:t>
                      </a:r>
                      <a:endParaRPr lang="es-P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 smtClean="0"/>
                        <a:t>215</a:t>
                      </a:r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Gráfico"/>
          <p:cNvGraphicFramePr/>
          <p:nvPr/>
        </p:nvGraphicFramePr>
        <p:xfrm>
          <a:off x="785786" y="642918"/>
          <a:ext cx="7715304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00032" y="714356"/>
          <a:ext cx="8215372" cy="56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56">
                <a:tc gridSpan="4">
                  <a:txBody>
                    <a:bodyPr/>
                    <a:lstStyle/>
                    <a:p>
                      <a:pPr algn="ctr"/>
                      <a:r>
                        <a:rPr lang="es-PE" sz="4400" b="1" dirty="0" smtClean="0">
                          <a:latin typeface="Bookman Old Style" pitchFamily="18" charset="0"/>
                        </a:rPr>
                        <a:t>HORARIOS</a:t>
                      </a:r>
                      <a:r>
                        <a:rPr lang="es-PE" sz="4400" b="1" baseline="0" dirty="0" smtClean="0">
                          <a:latin typeface="Bookman Old Style" pitchFamily="18" charset="0"/>
                        </a:rPr>
                        <a:t> DE CURSOS</a:t>
                      </a:r>
                      <a:endParaRPr lang="es-PE" sz="44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694">
                <a:tc>
                  <a:txBody>
                    <a:bodyPr/>
                    <a:lstStyle/>
                    <a:p>
                      <a:endParaRPr lang="es-PE" sz="1800" b="1" dirty="0">
                        <a:solidFill>
                          <a:schemeClr val="bg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3600" b="1" dirty="0" smtClean="0">
                          <a:solidFill>
                            <a:schemeClr val="bg1"/>
                          </a:solidFill>
                          <a:latin typeface="Bookman Old Style" pitchFamily="18" charset="0"/>
                        </a:rPr>
                        <a:t>LUNES</a:t>
                      </a:r>
                      <a:endParaRPr lang="es-PE" sz="3600" b="1" dirty="0">
                        <a:solidFill>
                          <a:schemeClr val="bg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3600" b="1" dirty="0" smtClean="0">
                          <a:solidFill>
                            <a:schemeClr val="bg1"/>
                          </a:solidFill>
                          <a:latin typeface="Bookman Old Style" pitchFamily="18" charset="0"/>
                        </a:rPr>
                        <a:t>MARTES </a:t>
                      </a:r>
                      <a:endParaRPr lang="es-PE" sz="3600" b="1" dirty="0">
                        <a:solidFill>
                          <a:schemeClr val="bg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3600" b="1" dirty="0" smtClean="0">
                          <a:solidFill>
                            <a:schemeClr val="bg1"/>
                          </a:solidFill>
                          <a:latin typeface="Bookman Old Style" pitchFamily="18" charset="0"/>
                        </a:rPr>
                        <a:t>JUEVES</a:t>
                      </a:r>
                      <a:endParaRPr lang="es-PE" sz="3600" b="1" dirty="0">
                        <a:solidFill>
                          <a:schemeClr val="bg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10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r>
                        <a:rPr lang="es-PE" sz="2800" b="1" baseline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 PINTURA</a:t>
                      </a:r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TENNIS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INGLES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11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endParaRPr lang="es-PE" sz="2800" b="1" dirty="0" smtClean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FUTBOL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12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MUSICA</a:t>
                      </a:r>
                      <a:r>
                        <a:rPr lang="es-PE" sz="2800" b="1" baseline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 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4413">
                <a:tc>
                  <a:txBody>
                    <a:bodyPr/>
                    <a:lstStyle/>
                    <a:p>
                      <a:pPr algn="ctr"/>
                      <a:r>
                        <a:rPr lang="es-PE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13</a:t>
                      </a:r>
                      <a:endParaRPr lang="es-PE" sz="28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4" name="3 Conector recto"/>
          <p:cNvCxnSpPr/>
          <p:nvPr/>
        </p:nvCxnSpPr>
        <p:spPr>
          <a:xfrm flipV="1">
            <a:off x="571472" y="1643050"/>
            <a:ext cx="928694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786322"/>
            <a:ext cx="1500198" cy="1234530"/>
          </a:xfrm>
          <a:prstGeom prst="rect">
            <a:avLst/>
          </a:prstGeom>
          <a:noFill/>
        </p:spPr>
      </p:pic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142976" y="642918"/>
          <a:ext cx="7286676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719808"/>
              </p:ext>
            </p:extLst>
          </p:nvPr>
        </p:nvGraphicFramePr>
        <p:xfrm>
          <a:off x="0" y="332656"/>
          <a:ext cx="8964488" cy="6023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Hoja de cálculo" r:id="rId3" imgW="5724449" imgH="3238500" progId="Excel.Sheet.12">
                  <p:embed/>
                </p:oleObj>
              </mc:Choice>
              <mc:Fallback>
                <p:oleObj name="Hoja de cálculo" r:id="rId3" imgW="5724449" imgH="3238500" progId="Excel.Shee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2656"/>
                        <a:ext cx="8964488" cy="60236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AVILA MELIZA</a:t>
            </a:r>
            <a:endParaRPr lang="es-P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52</Words>
  <Application>Microsoft Office PowerPoint</Application>
  <PresentationFormat>Presentación en pantalla (4:3)</PresentationFormat>
  <Paragraphs>49</Paragraphs>
  <Slides>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Bookman Old Style</vt:lpstr>
      <vt:lpstr>Calibri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CEBARAN</dc:creator>
  <cp:lastModifiedBy>CESCA</cp:lastModifiedBy>
  <cp:revision>9</cp:revision>
  <dcterms:created xsi:type="dcterms:W3CDTF">2016-08-17T16:06:51Z</dcterms:created>
  <dcterms:modified xsi:type="dcterms:W3CDTF">2017-07-19T20:59:07Z</dcterms:modified>
</cp:coreProperties>
</file>